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-2395" y="-8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1701065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7-12 м/с. Температура воздуха ночью 5-7, днем 23-25 тепла. </a:t>
            </a:r>
          </a:p>
          <a:p>
            <a:pPr indent="176213" algn="ctr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22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6-8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904075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1.831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56714</TotalTime>
  <Words>637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8008</cp:revision>
  <cp:lastPrinted>2025-08-12T06:13:34Z</cp:lastPrinted>
  <dcterms:created xsi:type="dcterms:W3CDTF">2018-03-27T06:03:00Z</dcterms:created>
  <dcterms:modified xsi:type="dcterms:W3CDTF">2026-04-20T06:31:51Z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